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15"/>
  </p:notesMasterIdLst>
  <p:sldIdLst>
    <p:sldId id="256" r:id="rId2"/>
    <p:sldId id="269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4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C6B80-026B-4CB7-BB2A-097978BC590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5438-3C23-4C53-819D-E3CC8923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4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6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8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8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0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1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48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0" r:id="rId6"/>
    <p:sldLayoutId id="2147484006" r:id="rId7"/>
    <p:sldLayoutId id="2147484007" r:id="rId8"/>
    <p:sldLayoutId id="2147484008" r:id="rId9"/>
    <p:sldLayoutId id="2147484009" r:id="rId10"/>
    <p:sldLayoutId id="21474840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82">
            <a:extLst>
              <a:ext uri="{FF2B5EF4-FFF2-40B4-BE49-F238E27FC236}">
                <a16:creationId xmlns:a16="http://schemas.microsoft.com/office/drawing/2014/main" id="{F69F96FE-C3F5-4F02-8428-78ADCB9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E4973-7B8F-42E0-A460-B8318191E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75" y="665860"/>
            <a:ext cx="5274749" cy="46196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>
                <a:latin typeface="Castellar" panose="020A0402060406010301" pitchFamily="18" charset="0"/>
                <a:cs typeface="AngsanaUPC" panose="020B0502040204020203" pitchFamily="18" charset="-34"/>
              </a:rPr>
              <a:t>New Allen Memorial </a:t>
            </a:r>
            <a:r>
              <a:rPr lang="en-US" dirty="0" err="1">
                <a:latin typeface="Castellar" panose="020A0402060406010301" pitchFamily="18" charset="0"/>
                <a:cs typeface="AngsanaUPC" panose="020B0502040204020203" pitchFamily="18" charset="-34"/>
              </a:rPr>
              <a:t>a.m.e</a:t>
            </a:r>
            <a:r>
              <a:rPr lang="en-US" dirty="0">
                <a:latin typeface="Castellar" panose="020A0402060406010301" pitchFamily="18" charset="0"/>
                <a:cs typeface="AngsanaUPC" panose="020B0502040204020203" pitchFamily="18" charset="-34"/>
              </a:rPr>
              <a:t>. church</a:t>
            </a:r>
            <a:br>
              <a:rPr lang="en-US" dirty="0">
                <a:latin typeface="Castellar" panose="020A0402060406010301" pitchFamily="18" charset="0"/>
                <a:cs typeface="AngsanaUPC" panose="020B0502040204020203" pitchFamily="18" charset="-34"/>
              </a:rPr>
            </a:br>
            <a:br>
              <a:rPr lang="en-US" dirty="0">
                <a:latin typeface="Castellar" panose="020A0402060406010301" pitchFamily="18" charset="0"/>
                <a:cs typeface="AngsanaUPC" panose="020B0502040204020203" pitchFamily="18" charset="-34"/>
              </a:rPr>
            </a:br>
            <a:r>
              <a:rPr lang="en-US" dirty="0">
                <a:latin typeface="Castellar" panose="020A0402060406010301" pitchFamily="18" charset="0"/>
                <a:cs typeface="AngsanaUPC" panose="020B0502040204020203" pitchFamily="18" charset="-34"/>
              </a:rPr>
              <a:t> Annual Homecoming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1EA9D-F732-C4F3-D606-02223CAB9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42" y="5727782"/>
            <a:ext cx="10381316" cy="46435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Advertisements</a:t>
            </a:r>
          </a:p>
        </p:txBody>
      </p:sp>
      <p:pic>
        <p:nvPicPr>
          <p:cNvPr id="6" name="Picture 5" descr="A brick church with red doors&#10;&#10;Description automatically generated">
            <a:extLst>
              <a:ext uri="{FF2B5EF4-FFF2-40B4-BE49-F238E27FC236}">
                <a16:creationId xmlns:a16="http://schemas.microsoft.com/office/drawing/2014/main" id="{703921FE-19D8-5AD2-4906-9EC15596D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r="11741" b="-2"/>
          <a:stretch/>
        </p:blipFill>
        <p:spPr>
          <a:xfrm>
            <a:off x="6858000" y="841326"/>
            <a:ext cx="4422091" cy="4268735"/>
          </a:xfrm>
          <a:custGeom>
            <a:avLst/>
            <a:gdLst/>
            <a:ahLst/>
            <a:cxnLst/>
            <a:rect l="l" t="t" r="r" b="b"/>
            <a:pathLst>
              <a:path w="4422091" h="4268735">
                <a:moveTo>
                  <a:pt x="2210784" y="0"/>
                </a:moveTo>
                <a:cubicBezTo>
                  <a:pt x="2210938" y="0"/>
                  <a:pt x="2211148" y="0"/>
                  <a:pt x="2211308" y="0"/>
                </a:cubicBezTo>
                <a:cubicBezTo>
                  <a:pt x="3432308" y="0"/>
                  <a:pt x="4422091" y="989807"/>
                  <a:pt x="4422091" y="2210785"/>
                </a:cubicBezTo>
                <a:lnTo>
                  <a:pt x="4422091" y="4268735"/>
                </a:lnTo>
                <a:lnTo>
                  <a:pt x="0" y="4268735"/>
                </a:lnTo>
                <a:lnTo>
                  <a:pt x="0" y="2210785"/>
                </a:lnTo>
                <a:cubicBezTo>
                  <a:pt x="0" y="989807"/>
                  <a:pt x="989780" y="0"/>
                  <a:pt x="2210784" y="0"/>
                </a:cubicBezTo>
                <a:close/>
              </a:path>
            </a:pathLst>
          </a:custGeom>
          <a:effectLst>
            <a:softEdge rad="50800"/>
          </a:effectLst>
        </p:spPr>
      </p:pic>
      <p:cxnSp>
        <p:nvCxnSpPr>
          <p:cNvPr id="115" name="Straight Connector 84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990" y="5503528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3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a list of products&#10;&#10;Description automatically generated with medium confidence">
            <a:extLst>
              <a:ext uri="{FF2B5EF4-FFF2-40B4-BE49-F238E27FC236}">
                <a16:creationId xmlns:a16="http://schemas.microsoft.com/office/drawing/2014/main" id="{09EB604F-B70B-FDD5-028A-7F86EB466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68" y="0"/>
            <a:ext cx="533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7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3D811E5B-9B00-2BA3-3AF3-5481EC89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5" y="0"/>
            <a:ext cx="5345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ouse with a tree in front of it&#10;&#10;Description automatically generated">
            <a:extLst>
              <a:ext uri="{FF2B5EF4-FFF2-40B4-BE49-F238E27FC236}">
                <a16:creationId xmlns:a16="http://schemas.microsoft.com/office/drawing/2014/main" id="{3F278EE1-E5B8-0A36-9AA5-CB763654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00" y="0"/>
            <a:ext cx="530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6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ower bouquet&#10;&#10;Description automatically generated">
            <a:extLst>
              <a:ext uri="{FF2B5EF4-FFF2-40B4-BE49-F238E27FC236}">
                <a16:creationId xmlns:a16="http://schemas.microsoft.com/office/drawing/2014/main" id="{8B3548AC-B632-A96F-1F2A-2D4640539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25" y="0"/>
            <a:ext cx="5294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1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219558F4-73A4-2DE5-E305-A6DB580A2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24" y="0"/>
            <a:ext cx="5370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in a convertible&#10;&#10;Description automatically generated">
            <a:extLst>
              <a:ext uri="{FF2B5EF4-FFF2-40B4-BE49-F238E27FC236}">
                <a16:creationId xmlns:a16="http://schemas.microsoft.com/office/drawing/2014/main" id="{CD80E387-9A93-927C-4D07-D891F0C1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22" y="0"/>
            <a:ext cx="5282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everal business cards&#10;&#10;Description automatically generated">
            <a:extLst>
              <a:ext uri="{FF2B5EF4-FFF2-40B4-BE49-F238E27FC236}">
                <a16:creationId xmlns:a16="http://schemas.microsoft.com/office/drawing/2014/main" id="{5304789A-CFF1-7E5F-E539-88C3E064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3" y="0"/>
            <a:ext cx="535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9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73731923-DE18-CA13-EE78-BA3B26EE0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5" y="0"/>
            <a:ext cx="5345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arbage truck&#10;&#10;Description automatically generated">
            <a:extLst>
              <a:ext uri="{FF2B5EF4-FFF2-40B4-BE49-F238E27FC236}">
                <a16:creationId xmlns:a16="http://schemas.microsoft.com/office/drawing/2014/main" id="{62C39072-5709-B057-5D1A-CDA1E7C7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00" y="0"/>
            <a:ext cx="530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47A1A84-ED6D-86FC-0129-74887C172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5" y="0"/>
            <a:ext cx="5345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business cards&#10;&#10;Description automatically generated">
            <a:extLst>
              <a:ext uri="{FF2B5EF4-FFF2-40B4-BE49-F238E27FC236}">
                <a16:creationId xmlns:a16="http://schemas.microsoft.com/office/drawing/2014/main" id="{3D555C9C-5769-63AF-C705-5A9E9E872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68" y="0"/>
            <a:ext cx="533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business cards&#10;&#10;Description automatically generated">
            <a:extLst>
              <a:ext uri="{FF2B5EF4-FFF2-40B4-BE49-F238E27FC236}">
                <a16:creationId xmlns:a16="http://schemas.microsoft.com/office/drawing/2014/main" id="{962AB91B-C2F3-2D2F-AF1A-DB365E71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00" y="0"/>
            <a:ext cx="530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56520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17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Castellar</vt:lpstr>
      <vt:lpstr>Georgia Pro Light</vt:lpstr>
      <vt:lpstr>VaultVTI</vt:lpstr>
      <vt:lpstr>New Allen Memorial a.m.e. church   Annual Homecoming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Allen Memorial Annual Homecoming 2023</dc:title>
  <dc:creator>Simona Smith</dc:creator>
  <cp:lastModifiedBy>Simona Smith</cp:lastModifiedBy>
  <cp:revision>5</cp:revision>
  <dcterms:created xsi:type="dcterms:W3CDTF">2023-09-07T00:05:59Z</dcterms:created>
  <dcterms:modified xsi:type="dcterms:W3CDTF">2023-09-07T01:03:49Z</dcterms:modified>
</cp:coreProperties>
</file>